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7D83"/>
    <a:srgbClr val="006682"/>
    <a:srgbClr val="0079AD"/>
    <a:srgbClr val="70CCE2"/>
    <a:srgbClr val="43BFE2"/>
    <a:srgbClr val="929497"/>
    <a:srgbClr val="0079AE"/>
    <a:srgbClr val="ECF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C2312-E923-4DDE-B0E6-7CFA770C6B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5EFD-6DA9-4830-B26A-E5BCFEAF88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91D1D-2E6A-4F45-BBB1-B982A1CB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CF575-7305-493F-8605-CC4533A8B58F}" type="datetimeFigureOut">
              <a:rPr lang="nl-BE" smtClean="0"/>
              <a:t>27/07/2017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D947A-0B79-424D-BAC3-1D7524ECE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EEE94-E4EB-43CA-B727-3BF3D763E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D302-9679-46AF-BD3B-6D0D55808AA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449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EE603-ABF6-4B41-9FCC-70DE945B2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C2A2C1-8FAC-4BE2-BF0E-8AE5C2237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BA3FD-60AC-41F0-BDCB-036F2AB53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CF575-7305-493F-8605-CC4533A8B58F}" type="datetimeFigureOut">
              <a:rPr lang="nl-BE" smtClean="0"/>
              <a:t>27/07/2017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DF3D5-2553-4F1A-8632-6841E3AC6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C93AE-B0B1-43F6-9D23-190B7C2A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D302-9679-46AF-BD3B-6D0D55808AA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6404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EF1CB5-2227-4A9B-B1B6-A5DABF057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F2FDD8-0479-40E0-93F0-C47774348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4BB98-7E58-4E27-A25C-EC845EAB0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CF575-7305-493F-8605-CC4533A8B58F}" type="datetimeFigureOut">
              <a:rPr lang="nl-BE" smtClean="0"/>
              <a:t>27/07/2017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EA1F1-FAA1-4BA1-87E2-15C2CA229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ED915-264A-4BD3-8200-C089121D1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D302-9679-46AF-BD3B-6D0D55808AA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459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A5C17-35DB-417B-AA93-28E1653F8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1710E-409F-4F01-9FF5-F482FFE5E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237B4-1B1B-44E8-8768-8355DF928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CF575-7305-493F-8605-CC4533A8B58F}" type="datetimeFigureOut">
              <a:rPr lang="nl-BE" smtClean="0"/>
              <a:t>27/07/2017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4FBF8-70C1-4ED4-A8D2-283917FC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4C5E7-940C-4563-8E8D-5E1F9CFE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D302-9679-46AF-BD3B-6D0D55808AA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5797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90A9E-1562-4ACA-B014-91ED270D3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B9BA2-5384-4751-9FC1-209B80C89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B5939-F322-4799-8EAA-48CB66ACD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CF575-7305-493F-8605-CC4533A8B58F}" type="datetimeFigureOut">
              <a:rPr lang="nl-BE" smtClean="0"/>
              <a:t>27/07/2017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71999-AA4C-4F7B-A790-942AD6FC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E9EDC-B8A7-43F2-B318-ED555E5DA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D302-9679-46AF-BD3B-6D0D55808AA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409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2A94-6776-4DCF-9F1E-E5380960B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6C21E-B83A-4CFA-AB05-10AF7112B4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A50A2-6720-472E-A69F-8B38FE084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5EDDC-AC2B-4C08-A766-96F462B7F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CF575-7305-493F-8605-CC4533A8B58F}" type="datetimeFigureOut">
              <a:rPr lang="nl-BE" smtClean="0"/>
              <a:t>27/07/2017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4B1CE9-F331-4F23-A5D3-C05286101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687AD0-7C6B-45BD-9E70-44868738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D302-9679-46AF-BD3B-6D0D55808AA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4575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2EC59-A9F3-4FFD-B475-DCA8ADCAA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A1566-6422-425E-95D1-9AA8FFEB5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0F609-51DE-46DB-BDB5-01E39E7FA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19E4F4-96AA-494D-9F6D-1B081ABEC8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5100A6-7E6D-49CA-A0D4-50A2DC239A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0A99AC-C4AC-415C-9177-5FB345F9D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CF575-7305-493F-8605-CC4533A8B58F}" type="datetimeFigureOut">
              <a:rPr lang="nl-BE" smtClean="0"/>
              <a:t>27/07/2017</a:t>
            </a:fld>
            <a:endParaRPr lang="nl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2977A1-9983-4FF9-AEE0-011DD0623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2D7BE-2C3E-4CD4-9F65-E73668897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D302-9679-46AF-BD3B-6D0D55808AA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318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42664-2252-4A93-AA4A-77EACF284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AF5071-0840-46DC-86D3-880F2AF51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CF575-7305-493F-8605-CC4533A8B58F}" type="datetimeFigureOut">
              <a:rPr lang="nl-BE" smtClean="0"/>
              <a:t>27/07/2017</a:t>
            </a:fld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AAB0A-5300-4FDC-A70E-1A58FCEB0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B152C7-54C7-4CCB-BE24-AAFB41D04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D302-9679-46AF-BD3B-6D0D55808AA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617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8D9D26-1749-4F13-9AE7-DF32C8F5C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CF575-7305-493F-8605-CC4533A8B58F}" type="datetimeFigureOut">
              <a:rPr lang="nl-BE" smtClean="0"/>
              <a:t>27/07/2017</a:t>
            </a:fld>
            <a:endParaRPr lang="nl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CD7A57-21EA-460A-A47C-4059CDBEB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593D0-0444-4814-8F88-503F2E7BF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D302-9679-46AF-BD3B-6D0D55808AA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895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0FD4D-A114-4816-A365-8B8F46D18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8E424-CFDD-459B-8BA5-EFCA9204B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517FD0-A80E-46A5-98EC-BA3DCF86E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AEDAC6-6D25-4F1A-AB10-AB29DDEBC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CF575-7305-493F-8605-CC4533A8B58F}" type="datetimeFigureOut">
              <a:rPr lang="nl-BE" smtClean="0"/>
              <a:t>27/07/2017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928A8-6F93-404A-8398-01097584C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D303C2-CCA8-4FEC-93C7-75943FB5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D302-9679-46AF-BD3B-6D0D55808AA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219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00BE4-64BC-4D73-BFD3-90848F231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6944A1-BF3D-4324-8C4B-C409CF4DE5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85BEFC-80F1-4D3E-856C-D63DFF63B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D86AD9-5934-46B8-B7E9-ABA170466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CF575-7305-493F-8605-CC4533A8B58F}" type="datetimeFigureOut">
              <a:rPr lang="nl-BE" smtClean="0"/>
              <a:t>27/07/2017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5F822D-0D7C-4654-8365-B8FA32402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D1E8C-0359-4198-BD1E-0FECF7FDF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D302-9679-46AF-BD3B-6D0D55808AA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5337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484B10-032D-4F81-99C8-829DEE714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B2E76-1182-4CAA-85B7-F345C1B4F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F7271-0A53-46E3-8EBA-8171391D33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CF575-7305-493F-8605-CC4533A8B58F}" type="datetimeFigureOut">
              <a:rPr lang="nl-BE" smtClean="0"/>
              <a:t>27/07/2017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91DDA-2F73-4A4F-B8F0-C8421A728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BD77B-BDCF-4461-9486-A645F10F86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FD302-9679-46AF-BD3B-6D0D55808AA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858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3" Type="http://schemas.openxmlformats.org/officeDocument/2006/relationships/image" Target="../media/image3.png"/><Relationship Id="rId7" Type="http://schemas.openxmlformats.org/officeDocument/2006/relationships/slide" Target="slide6.xml"/><Relationship Id="rId12" Type="http://schemas.openxmlformats.org/officeDocument/2006/relationships/slide" Target="slide11.xml"/><Relationship Id="rId2" Type="http://schemas.openxmlformats.org/officeDocument/2006/relationships/image" Target="../media/image2.png"/><Relationship Id="rId16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5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BF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9635BB3-B977-44B8-83B1-9CE4144D7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247" y="1617840"/>
            <a:ext cx="5619827" cy="328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50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EF61C88-C1A1-4410-B2C9-C4C932DBA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360" y="5732028"/>
            <a:ext cx="1664562" cy="970994"/>
          </a:xfrm>
          <a:prstGeom prst="rect">
            <a:avLst/>
          </a:prstGeom>
        </p:spPr>
      </p:pic>
      <p:pic>
        <p:nvPicPr>
          <p:cNvPr id="3" name="Picture 2" descr="A close up of a necklace&#10;&#10;Description generated with high confidence">
            <a:hlinkClick r:id="rId4" action="ppaction://hlinksldjump"/>
            <a:extLst>
              <a:ext uri="{FF2B5EF4-FFF2-40B4-BE49-F238E27FC236}">
                <a16:creationId xmlns:a16="http://schemas.microsoft.com/office/drawing/2014/main" id="{9BBFB120-6296-4E0A-A505-15FE108AB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162" y="6046841"/>
            <a:ext cx="1164388" cy="6561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9B542E-E949-4148-B6C0-6B9226DD43AC}"/>
              </a:ext>
            </a:extLst>
          </p:cNvPr>
          <p:cNvSpPr txBox="1"/>
          <p:nvPr/>
        </p:nvSpPr>
        <p:spPr>
          <a:xfrm>
            <a:off x="4985666" y="359229"/>
            <a:ext cx="689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>
                <a:solidFill>
                  <a:srgbClr val="587D83"/>
                </a:solidFill>
              </a:rPr>
              <a:t>AEEA EN DE LEDEN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1ECEC2-C537-4028-AF31-8BE9F5CB2749}"/>
              </a:ext>
            </a:extLst>
          </p:cNvPr>
          <p:cNvSpPr txBox="1"/>
          <p:nvPr/>
        </p:nvSpPr>
        <p:spPr>
          <a:xfrm>
            <a:off x="5381624" y="1495425"/>
            <a:ext cx="63341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587D83"/>
                </a:solidFill>
              </a:rPr>
              <a:t>Definitie: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nibh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euismod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tincidunt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ut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.</a:t>
            </a:r>
          </a:p>
          <a:p>
            <a:endParaRPr lang="nl-BE" dirty="0">
              <a:solidFill>
                <a:srgbClr val="587D83"/>
              </a:solidFill>
              <a:latin typeface="+mj-lt"/>
            </a:endParaRPr>
          </a:p>
          <a:p>
            <a:r>
              <a:rPr lang="nl-BE" b="1" dirty="0">
                <a:solidFill>
                  <a:srgbClr val="587D83"/>
                </a:solidFill>
              </a:rPr>
              <a:t>Succesvoorwaarden: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nibh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euismod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tincidunt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ut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.</a:t>
            </a:r>
          </a:p>
          <a:p>
            <a:endParaRPr lang="nl-BE" dirty="0">
              <a:solidFill>
                <a:srgbClr val="587D83"/>
              </a:solidFill>
              <a:latin typeface="+mj-lt"/>
            </a:endParaRPr>
          </a:p>
          <a:p>
            <a:endParaRPr lang="nl-BE" dirty="0">
              <a:solidFill>
                <a:srgbClr val="587D8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0804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6C4C189-A85C-4EDF-8B78-9E40DAEA7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360" y="5732028"/>
            <a:ext cx="1664562" cy="970994"/>
          </a:xfrm>
          <a:prstGeom prst="rect">
            <a:avLst/>
          </a:prstGeom>
        </p:spPr>
      </p:pic>
      <p:pic>
        <p:nvPicPr>
          <p:cNvPr id="3" name="Picture 2" descr="A close up of a necklace&#10;&#10;Description generated with high confidence">
            <a:hlinkClick r:id="rId4" action="ppaction://hlinksldjump"/>
            <a:extLst>
              <a:ext uri="{FF2B5EF4-FFF2-40B4-BE49-F238E27FC236}">
                <a16:creationId xmlns:a16="http://schemas.microsoft.com/office/drawing/2014/main" id="{06DBDE20-91A7-4A83-97A3-3E929671A6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162" y="6046841"/>
            <a:ext cx="1164388" cy="6561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843270-849D-45D6-B328-A5B18DBAEC60}"/>
              </a:ext>
            </a:extLst>
          </p:cNvPr>
          <p:cNvSpPr txBox="1"/>
          <p:nvPr/>
        </p:nvSpPr>
        <p:spPr>
          <a:xfrm>
            <a:off x="4985666" y="359229"/>
            <a:ext cx="689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>
                <a:solidFill>
                  <a:srgbClr val="587D83"/>
                </a:solidFill>
              </a:rPr>
              <a:t>WEEE-LABEX + CENELEC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BF787E-3538-46F3-A352-821F73C6976A}"/>
              </a:ext>
            </a:extLst>
          </p:cNvPr>
          <p:cNvSpPr txBox="1"/>
          <p:nvPr/>
        </p:nvSpPr>
        <p:spPr>
          <a:xfrm>
            <a:off x="5381624" y="1495425"/>
            <a:ext cx="63341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587D83"/>
                </a:solidFill>
              </a:rPr>
              <a:t>Definitie: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nibh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euismod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tincidunt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ut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.</a:t>
            </a:r>
          </a:p>
          <a:p>
            <a:endParaRPr lang="nl-BE" dirty="0">
              <a:solidFill>
                <a:srgbClr val="587D83"/>
              </a:solidFill>
              <a:latin typeface="+mj-lt"/>
            </a:endParaRPr>
          </a:p>
          <a:p>
            <a:r>
              <a:rPr lang="nl-BE" b="1" dirty="0">
                <a:solidFill>
                  <a:srgbClr val="587D83"/>
                </a:solidFill>
              </a:rPr>
              <a:t>Succesvoorwaarden: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nibh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euismod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tincidunt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ut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.</a:t>
            </a:r>
          </a:p>
          <a:p>
            <a:endParaRPr lang="nl-BE" dirty="0">
              <a:solidFill>
                <a:srgbClr val="587D83"/>
              </a:solidFill>
              <a:latin typeface="+mj-lt"/>
            </a:endParaRPr>
          </a:p>
          <a:p>
            <a:endParaRPr lang="nl-BE" dirty="0">
              <a:solidFill>
                <a:srgbClr val="587D8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4406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4C4D3C-F5F9-4BE5-A3E0-E5595DF1BB2B}"/>
              </a:ext>
            </a:extLst>
          </p:cNvPr>
          <p:cNvSpPr/>
          <p:nvPr/>
        </p:nvSpPr>
        <p:spPr>
          <a:xfrm>
            <a:off x="544287" y="4365172"/>
            <a:ext cx="337457" cy="6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71BB8AC-5548-41CA-9A86-9A8B574FF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360" y="5732028"/>
            <a:ext cx="1664562" cy="970994"/>
          </a:xfrm>
          <a:prstGeom prst="rect">
            <a:avLst/>
          </a:prstGeom>
        </p:spPr>
      </p:pic>
      <p:pic>
        <p:nvPicPr>
          <p:cNvPr id="4" name="Picture 3" descr="A close up of a necklace&#10;&#10;Description generated with high confidence">
            <a:hlinkClick r:id="rId4" action="ppaction://hlinksldjump"/>
            <a:extLst>
              <a:ext uri="{FF2B5EF4-FFF2-40B4-BE49-F238E27FC236}">
                <a16:creationId xmlns:a16="http://schemas.microsoft.com/office/drawing/2014/main" id="{A0F52CEB-FA05-4117-9CB5-9EB2497BA5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162" y="6046841"/>
            <a:ext cx="1164388" cy="6561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6FF0DB-E2A4-4C1F-A4DF-A0C5F8C848BD}"/>
              </a:ext>
            </a:extLst>
          </p:cNvPr>
          <p:cNvSpPr txBox="1"/>
          <p:nvPr/>
        </p:nvSpPr>
        <p:spPr>
          <a:xfrm>
            <a:off x="4985666" y="359229"/>
            <a:ext cx="689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>
                <a:solidFill>
                  <a:srgbClr val="587D83"/>
                </a:solidFill>
              </a:rPr>
              <a:t>BEWEEE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347D60-86AB-4727-BB95-216AFE397D75}"/>
              </a:ext>
            </a:extLst>
          </p:cNvPr>
          <p:cNvSpPr txBox="1"/>
          <p:nvPr/>
        </p:nvSpPr>
        <p:spPr>
          <a:xfrm>
            <a:off x="5381624" y="1495425"/>
            <a:ext cx="63341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587D83"/>
                </a:solidFill>
              </a:rPr>
              <a:t>Definitie: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nibh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euismod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tincidunt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ut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.</a:t>
            </a:r>
          </a:p>
          <a:p>
            <a:endParaRPr lang="nl-BE" dirty="0">
              <a:solidFill>
                <a:srgbClr val="587D83"/>
              </a:solidFill>
              <a:latin typeface="+mj-lt"/>
            </a:endParaRPr>
          </a:p>
          <a:p>
            <a:r>
              <a:rPr lang="nl-BE" b="1" dirty="0">
                <a:solidFill>
                  <a:srgbClr val="587D83"/>
                </a:solidFill>
              </a:rPr>
              <a:t>Succesvoorwaarden: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nibh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euismod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tincidunt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ut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.</a:t>
            </a:r>
          </a:p>
          <a:p>
            <a:endParaRPr lang="nl-BE" dirty="0">
              <a:solidFill>
                <a:srgbClr val="587D83"/>
              </a:solidFill>
              <a:latin typeface="+mj-lt"/>
            </a:endParaRPr>
          </a:p>
          <a:p>
            <a:endParaRPr lang="nl-BE" dirty="0">
              <a:solidFill>
                <a:srgbClr val="587D8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8885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402AD92-AF2F-4BD6-AFC1-357937525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360" y="5732028"/>
            <a:ext cx="1664562" cy="970994"/>
          </a:xfrm>
          <a:prstGeom prst="rect">
            <a:avLst/>
          </a:prstGeom>
        </p:spPr>
      </p:pic>
      <p:pic>
        <p:nvPicPr>
          <p:cNvPr id="3" name="Picture 2" descr="A close up of a necklace&#10;&#10;Description generated with high confidence">
            <a:hlinkClick r:id="rId4" action="ppaction://hlinksldjump"/>
            <a:extLst>
              <a:ext uri="{FF2B5EF4-FFF2-40B4-BE49-F238E27FC236}">
                <a16:creationId xmlns:a16="http://schemas.microsoft.com/office/drawing/2014/main" id="{A441896B-4018-403E-BB25-26488F90DC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162" y="6046841"/>
            <a:ext cx="1164388" cy="6561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169C5C-D7FF-46AE-9A6F-3BD780825254}"/>
              </a:ext>
            </a:extLst>
          </p:cNvPr>
          <p:cNvSpPr txBox="1"/>
          <p:nvPr/>
        </p:nvSpPr>
        <p:spPr>
          <a:xfrm>
            <a:off x="4985666" y="359229"/>
            <a:ext cx="689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>
                <a:solidFill>
                  <a:srgbClr val="587D83"/>
                </a:solidFill>
              </a:rPr>
              <a:t>NIET-AANGESLOTEN RECYCLERS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D08D98-A4C1-4654-BA46-721CB90CC51E}"/>
              </a:ext>
            </a:extLst>
          </p:cNvPr>
          <p:cNvSpPr txBox="1"/>
          <p:nvPr/>
        </p:nvSpPr>
        <p:spPr>
          <a:xfrm>
            <a:off x="5381624" y="1495425"/>
            <a:ext cx="63341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587D83"/>
                </a:solidFill>
              </a:rPr>
              <a:t>Definitie: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nibh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euismod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tincidunt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ut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.</a:t>
            </a:r>
          </a:p>
          <a:p>
            <a:endParaRPr lang="nl-BE" dirty="0">
              <a:solidFill>
                <a:srgbClr val="587D83"/>
              </a:solidFill>
              <a:latin typeface="+mj-lt"/>
            </a:endParaRPr>
          </a:p>
          <a:p>
            <a:r>
              <a:rPr lang="nl-BE" b="1" dirty="0">
                <a:solidFill>
                  <a:srgbClr val="587D83"/>
                </a:solidFill>
              </a:rPr>
              <a:t>Succesvoorwaarden: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nibh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euismod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tincidunt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ut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.</a:t>
            </a:r>
          </a:p>
          <a:p>
            <a:endParaRPr lang="nl-BE" dirty="0">
              <a:solidFill>
                <a:srgbClr val="587D83"/>
              </a:solidFill>
              <a:latin typeface="+mj-lt"/>
            </a:endParaRPr>
          </a:p>
          <a:p>
            <a:endParaRPr lang="nl-BE" dirty="0">
              <a:solidFill>
                <a:srgbClr val="587D8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8621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153C8C9-DE12-4475-ABD5-353C87F73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360" y="5732028"/>
            <a:ext cx="1664562" cy="970994"/>
          </a:xfrm>
          <a:prstGeom prst="rect">
            <a:avLst/>
          </a:prstGeom>
        </p:spPr>
      </p:pic>
      <p:pic>
        <p:nvPicPr>
          <p:cNvPr id="3" name="Picture 2" descr="A close up of a necklace&#10;&#10;Description generated with high confidence">
            <a:hlinkClick r:id="rId4" action="ppaction://hlinksldjump"/>
            <a:extLst>
              <a:ext uri="{FF2B5EF4-FFF2-40B4-BE49-F238E27FC236}">
                <a16:creationId xmlns:a16="http://schemas.microsoft.com/office/drawing/2014/main" id="{25FE4DC4-CC59-463D-8328-D601F21015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162" y="6046841"/>
            <a:ext cx="1164388" cy="6561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D14D87-2F84-40A4-94D7-49067F467396}"/>
              </a:ext>
            </a:extLst>
          </p:cNvPr>
          <p:cNvSpPr txBox="1"/>
          <p:nvPr/>
        </p:nvSpPr>
        <p:spPr>
          <a:xfrm>
            <a:off x="4985666" y="359229"/>
            <a:ext cx="6958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900" b="1" dirty="0">
                <a:solidFill>
                  <a:srgbClr val="587D83"/>
                </a:solidFill>
              </a:rPr>
              <a:t>BEREKENINGSWIJZE OOM/POM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1FE4E3-A46F-4956-9919-3429478E3876}"/>
              </a:ext>
            </a:extLst>
          </p:cNvPr>
          <p:cNvSpPr txBox="1"/>
          <p:nvPr/>
        </p:nvSpPr>
        <p:spPr>
          <a:xfrm>
            <a:off x="5381624" y="1495425"/>
            <a:ext cx="63341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587D83"/>
                </a:solidFill>
              </a:rPr>
              <a:t>Definitie: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nibh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euismod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tincidunt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ut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.</a:t>
            </a:r>
          </a:p>
          <a:p>
            <a:endParaRPr lang="nl-BE" dirty="0">
              <a:solidFill>
                <a:srgbClr val="587D83"/>
              </a:solidFill>
              <a:latin typeface="+mj-lt"/>
            </a:endParaRPr>
          </a:p>
          <a:p>
            <a:r>
              <a:rPr lang="nl-BE" b="1" dirty="0">
                <a:solidFill>
                  <a:srgbClr val="587D83"/>
                </a:solidFill>
              </a:rPr>
              <a:t>Succesvoorwaarden: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nibh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euismod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tincidunt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ut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.</a:t>
            </a:r>
          </a:p>
          <a:p>
            <a:endParaRPr lang="nl-BE" dirty="0">
              <a:solidFill>
                <a:srgbClr val="587D83"/>
              </a:solidFill>
              <a:latin typeface="+mj-lt"/>
            </a:endParaRPr>
          </a:p>
          <a:p>
            <a:endParaRPr lang="nl-BE" dirty="0">
              <a:solidFill>
                <a:srgbClr val="587D8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4624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F732187-8C1F-4E90-84BA-471500B33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360" y="5732028"/>
            <a:ext cx="1664562" cy="970994"/>
          </a:xfrm>
          <a:prstGeom prst="rect">
            <a:avLst/>
          </a:prstGeom>
        </p:spPr>
      </p:pic>
      <p:pic>
        <p:nvPicPr>
          <p:cNvPr id="3" name="Picture 2" descr="A close up of a necklace&#10;&#10;Description generated with high confidence">
            <a:hlinkClick r:id="rId4" action="ppaction://hlinksldjump"/>
            <a:extLst>
              <a:ext uri="{FF2B5EF4-FFF2-40B4-BE49-F238E27FC236}">
                <a16:creationId xmlns:a16="http://schemas.microsoft.com/office/drawing/2014/main" id="{EFDAFA9B-34C9-49AA-870D-644A3212C9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162" y="6046841"/>
            <a:ext cx="1164388" cy="6561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A415C1-4119-4F9F-AC30-723CA9630CE8}"/>
              </a:ext>
            </a:extLst>
          </p:cNvPr>
          <p:cNvSpPr txBox="1"/>
          <p:nvPr/>
        </p:nvSpPr>
        <p:spPr>
          <a:xfrm>
            <a:off x="4985666" y="359229"/>
            <a:ext cx="689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>
                <a:solidFill>
                  <a:srgbClr val="587D83"/>
                </a:solidFill>
              </a:rPr>
              <a:t>GEMIDDELDE LEVENSDUUR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73372-DF0D-4692-976C-637C95F275B6}"/>
              </a:ext>
            </a:extLst>
          </p:cNvPr>
          <p:cNvSpPr txBox="1"/>
          <p:nvPr/>
        </p:nvSpPr>
        <p:spPr>
          <a:xfrm>
            <a:off x="5381624" y="1495425"/>
            <a:ext cx="63341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587D83"/>
                </a:solidFill>
              </a:rPr>
              <a:t>Definitie: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nibh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euismod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tincidunt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ut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.</a:t>
            </a:r>
          </a:p>
          <a:p>
            <a:endParaRPr lang="nl-BE" dirty="0">
              <a:solidFill>
                <a:srgbClr val="587D83"/>
              </a:solidFill>
              <a:latin typeface="+mj-lt"/>
            </a:endParaRPr>
          </a:p>
          <a:p>
            <a:r>
              <a:rPr lang="nl-BE" b="1" dirty="0">
                <a:solidFill>
                  <a:srgbClr val="587D83"/>
                </a:solidFill>
              </a:rPr>
              <a:t>Succesvoorwaarden: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nibh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euismod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tincidunt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ut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.</a:t>
            </a:r>
          </a:p>
          <a:p>
            <a:endParaRPr lang="nl-BE" dirty="0">
              <a:solidFill>
                <a:srgbClr val="587D83"/>
              </a:solidFill>
              <a:latin typeface="+mj-lt"/>
            </a:endParaRPr>
          </a:p>
          <a:p>
            <a:endParaRPr lang="nl-BE" dirty="0">
              <a:solidFill>
                <a:srgbClr val="587D8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3916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BF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9635BB3-B977-44B8-83B1-9CE4144D7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247" y="1617840"/>
            <a:ext cx="5619827" cy="328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45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vector graphics, map&#10;&#10;Description generated with high confidence">
            <a:extLst>
              <a:ext uri="{FF2B5EF4-FFF2-40B4-BE49-F238E27FC236}">
                <a16:creationId xmlns:a16="http://schemas.microsoft.com/office/drawing/2014/main" id="{C17FDBE7-D36A-4422-B29E-BE9345FF4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281537"/>
            <a:ext cx="10239652" cy="57598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D78B85-B37A-4F61-A91F-746DAAB882AA}"/>
              </a:ext>
            </a:extLst>
          </p:cNvPr>
          <p:cNvSpPr txBox="1"/>
          <p:nvPr/>
        </p:nvSpPr>
        <p:spPr>
          <a:xfrm>
            <a:off x="2547896" y="370313"/>
            <a:ext cx="16898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BEPALING GEWICHT POM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14B37E-2055-4677-BA78-876AFBD129D3}"/>
              </a:ext>
            </a:extLst>
          </p:cNvPr>
          <p:cNvSpPr txBox="1"/>
          <p:nvPr/>
        </p:nvSpPr>
        <p:spPr>
          <a:xfrm>
            <a:off x="2450236" y="548462"/>
            <a:ext cx="176979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650" dirty="0" err="1">
                <a:solidFill>
                  <a:srgbClr val="929497"/>
                </a:solidFill>
              </a:rPr>
              <a:t>Lorem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ipsum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dolor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sit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amet</a:t>
            </a:r>
            <a:r>
              <a:rPr lang="nl-BE" sz="650" dirty="0">
                <a:solidFill>
                  <a:srgbClr val="929497"/>
                </a:solidFill>
              </a:rPr>
              <a:t>, </a:t>
            </a:r>
            <a:r>
              <a:rPr lang="nl-BE" sz="650" dirty="0" err="1">
                <a:solidFill>
                  <a:srgbClr val="929497"/>
                </a:solidFill>
              </a:rPr>
              <a:t>consectetuer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adipiscing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elit</a:t>
            </a:r>
            <a:r>
              <a:rPr lang="nl-BE" sz="650" dirty="0">
                <a:solidFill>
                  <a:srgbClr val="929497"/>
                </a:solidFill>
              </a:rPr>
              <a:t>, </a:t>
            </a:r>
            <a:r>
              <a:rPr lang="nl-BE" sz="650" dirty="0" err="1">
                <a:solidFill>
                  <a:srgbClr val="929497"/>
                </a:solidFill>
              </a:rPr>
              <a:t>sed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diam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nonummy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nibh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euismod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tincidunt</a:t>
            </a:r>
            <a:r>
              <a:rPr lang="nl-BE" sz="650" dirty="0">
                <a:solidFill>
                  <a:srgbClr val="929497"/>
                </a:solidFill>
              </a:rPr>
              <a:t> ut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E21510-17AB-47C1-BD54-0112D7D51087}"/>
              </a:ext>
            </a:extLst>
          </p:cNvPr>
          <p:cNvSpPr txBox="1"/>
          <p:nvPr/>
        </p:nvSpPr>
        <p:spPr>
          <a:xfrm>
            <a:off x="8328738" y="370313"/>
            <a:ext cx="18469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ENGAGEMENT CONSUMENT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100795-B052-479D-9F6F-B731BCDB0F21}"/>
              </a:ext>
            </a:extLst>
          </p:cNvPr>
          <p:cNvSpPr txBox="1"/>
          <p:nvPr/>
        </p:nvSpPr>
        <p:spPr>
          <a:xfrm>
            <a:off x="8337614" y="548462"/>
            <a:ext cx="176979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50" dirty="0" err="1">
                <a:solidFill>
                  <a:srgbClr val="929497"/>
                </a:solidFill>
              </a:rPr>
              <a:t>Lorem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ipsum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dolor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sit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amet</a:t>
            </a:r>
            <a:r>
              <a:rPr lang="nl-BE" sz="650" dirty="0">
                <a:solidFill>
                  <a:srgbClr val="929497"/>
                </a:solidFill>
              </a:rPr>
              <a:t>, </a:t>
            </a:r>
            <a:r>
              <a:rPr lang="nl-BE" sz="650" dirty="0" err="1">
                <a:solidFill>
                  <a:srgbClr val="929497"/>
                </a:solidFill>
              </a:rPr>
              <a:t>consectetuer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adipiscing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elit</a:t>
            </a:r>
            <a:r>
              <a:rPr lang="nl-BE" sz="650" dirty="0">
                <a:solidFill>
                  <a:srgbClr val="929497"/>
                </a:solidFill>
              </a:rPr>
              <a:t>, </a:t>
            </a:r>
            <a:r>
              <a:rPr lang="nl-BE" sz="650" dirty="0" err="1">
                <a:solidFill>
                  <a:srgbClr val="929497"/>
                </a:solidFill>
              </a:rPr>
              <a:t>sed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diam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nonummy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nibh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euismod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tincidunt</a:t>
            </a:r>
            <a:r>
              <a:rPr lang="nl-BE" sz="650" dirty="0">
                <a:solidFill>
                  <a:srgbClr val="929497"/>
                </a:solidFill>
              </a:rPr>
              <a:t> ut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5C84D3-30C2-4289-B839-D710352F147E}"/>
              </a:ext>
            </a:extLst>
          </p:cNvPr>
          <p:cNvSpPr txBox="1"/>
          <p:nvPr/>
        </p:nvSpPr>
        <p:spPr>
          <a:xfrm>
            <a:off x="9046123" y="1366092"/>
            <a:ext cx="10567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BEZITSMETING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A6BD17-E097-4BEC-B9BA-96B222ACA8E2}"/>
              </a:ext>
            </a:extLst>
          </p:cNvPr>
          <p:cNvSpPr txBox="1"/>
          <p:nvPr/>
        </p:nvSpPr>
        <p:spPr>
          <a:xfrm>
            <a:off x="9054999" y="1544241"/>
            <a:ext cx="176979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50" dirty="0" err="1">
                <a:solidFill>
                  <a:srgbClr val="929497"/>
                </a:solidFill>
              </a:rPr>
              <a:t>Lorem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ipsum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dolor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sit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amet</a:t>
            </a:r>
            <a:r>
              <a:rPr lang="nl-BE" sz="650" dirty="0">
                <a:solidFill>
                  <a:srgbClr val="929497"/>
                </a:solidFill>
              </a:rPr>
              <a:t>, </a:t>
            </a:r>
            <a:r>
              <a:rPr lang="nl-BE" sz="650" dirty="0" err="1">
                <a:solidFill>
                  <a:srgbClr val="929497"/>
                </a:solidFill>
              </a:rPr>
              <a:t>consectetuer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adipiscing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elit</a:t>
            </a:r>
            <a:r>
              <a:rPr lang="nl-BE" sz="650" dirty="0">
                <a:solidFill>
                  <a:srgbClr val="929497"/>
                </a:solidFill>
              </a:rPr>
              <a:t>, </a:t>
            </a:r>
            <a:r>
              <a:rPr lang="nl-BE" sz="650" dirty="0" err="1">
                <a:solidFill>
                  <a:srgbClr val="929497"/>
                </a:solidFill>
              </a:rPr>
              <a:t>sed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diam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nonummy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nibh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euismod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tincidunt</a:t>
            </a:r>
            <a:r>
              <a:rPr lang="nl-BE" sz="650" dirty="0">
                <a:solidFill>
                  <a:srgbClr val="929497"/>
                </a:solidFill>
              </a:rPr>
              <a:t> ut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AD35EA-493B-40E5-B8F5-4AF15C805F39}"/>
              </a:ext>
            </a:extLst>
          </p:cNvPr>
          <p:cNvSpPr txBox="1"/>
          <p:nvPr/>
        </p:nvSpPr>
        <p:spPr>
          <a:xfrm>
            <a:off x="9297883" y="3514430"/>
            <a:ext cx="12875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COLLECTIEPUNTEN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4936FE-9E6D-4EB2-937F-10AAB55365E2}"/>
              </a:ext>
            </a:extLst>
          </p:cNvPr>
          <p:cNvSpPr txBox="1"/>
          <p:nvPr/>
        </p:nvSpPr>
        <p:spPr>
          <a:xfrm>
            <a:off x="9306759" y="3692579"/>
            <a:ext cx="176979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50" dirty="0" err="1">
                <a:solidFill>
                  <a:srgbClr val="929497"/>
                </a:solidFill>
              </a:rPr>
              <a:t>Lorem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ipsum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dolor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sit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amet</a:t>
            </a:r>
            <a:r>
              <a:rPr lang="nl-BE" sz="650" dirty="0">
                <a:solidFill>
                  <a:srgbClr val="929497"/>
                </a:solidFill>
              </a:rPr>
              <a:t>, </a:t>
            </a:r>
            <a:r>
              <a:rPr lang="nl-BE" sz="650" dirty="0" err="1">
                <a:solidFill>
                  <a:srgbClr val="929497"/>
                </a:solidFill>
              </a:rPr>
              <a:t>consectetuer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adipiscing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elit</a:t>
            </a:r>
            <a:r>
              <a:rPr lang="nl-BE" sz="650" dirty="0">
                <a:solidFill>
                  <a:srgbClr val="929497"/>
                </a:solidFill>
              </a:rPr>
              <a:t>, </a:t>
            </a:r>
            <a:r>
              <a:rPr lang="nl-BE" sz="650" dirty="0" err="1">
                <a:solidFill>
                  <a:srgbClr val="929497"/>
                </a:solidFill>
              </a:rPr>
              <a:t>sed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diam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nonummy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nibh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euismod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tincidunt</a:t>
            </a:r>
            <a:r>
              <a:rPr lang="nl-BE" sz="650" dirty="0">
                <a:solidFill>
                  <a:srgbClr val="929497"/>
                </a:solidFill>
              </a:rPr>
              <a:t> ut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8D1975-83C3-422D-8746-08E8238809F6}"/>
              </a:ext>
            </a:extLst>
          </p:cNvPr>
          <p:cNvSpPr txBox="1"/>
          <p:nvPr/>
        </p:nvSpPr>
        <p:spPr>
          <a:xfrm>
            <a:off x="8916145" y="4307787"/>
            <a:ext cx="22685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INNOVATIEVE INZAMELSYSTEMEN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DFF210-28A9-4A88-832A-D685B0765F6B}"/>
              </a:ext>
            </a:extLst>
          </p:cNvPr>
          <p:cNvSpPr txBox="1"/>
          <p:nvPr/>
        </p:nvSpPr>
        <p:spPr>
          <a:xfrm>
            <a:off x="8925021" y="4485936"/>
            <a:ext cx="176979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50" dirty="0" err="1">
                <a:solidFill>
                  <a:srgbClr val="929497"/>
                </a:solidFill>
              </a:rPr>
              <a:t>Lorem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ipsum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dolor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sit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amet</a:t>
            </a:r>
            <a:r>
              <a:rPr lang="nl-BE" sz="650" dirty="0">
                <a:solidFill>
                  <a:srgbClr val="929497"/>
                </a:solidFill>
              </a:rPr>
              <a:t>, </a:t>
            </a:r>
            <a:r>
              <a:rPr lang="nl-BE" sz="650" dirty="0" err="1">
                <a:solidFill>
                  <a:srgbClr val="929497"/>
                </a:solidFill>
              </a:rPr>
              <a:t>consectetuer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adipiscing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elit</a:t>
            </a:r>
            <a:r>
              <a:rPr lang="nl-BE" sz="650" dirty="0">
                <a:solidFill>
                  <a:srgbClr val="929497"/>
                </a:solidFill>
              </a:rPr>
              <a:t>, </a:t>
            </a:r>
            <a:r>
              <a:rPr lang="nl-BE" sz="650" dirty="0" err="1">
                <a:solidFill>
                  <a:srgbClr val="929497"/>
                </a:solidFill>
              </a:rPr>
              <a:t>sed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diam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nonummy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nibh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euismod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tincidunt</a:t>
            </a:r>
            <a:r>
              <a:rPr lang="nl-BE" sz="650" dirty="0">
                <a:solidFill>
                  <a:srgbClr val="929497"/>
                </a:solidFill>
              </a:rPr>
              <a:t> ut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D16B7A-2E1A-4D8C-8AA2-977697FD3306}"/>
              </a:ext>
            </a:extLst>
          </p:cNvPr>
          <p:cNvSpPr txBox="1"/>
          <p:nvPr/>
        </p:nvSpPr>
        <p:spPr>
          <a:xfrm>
            <a:off x="8302106" y="5082678"/>
            <a:ext cx="26052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KOSTEN/BATEN INZAMELINSPANNINGEN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ADA896-3047-4B24-A2EE-0C17620FC538}"/>
              </a:ext>
            </a:extLst>
          </p:cNvPr>
          <p:cNvSpPr txBox="1"/>
          <p:nvPr/>
        </p:nvSpPr>
        <p:spPr>
          <a:xfrm>
            <a:off x="8310982" y="5260827"/>
            <a:ext cx="176979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50" dirty="0" err="1">
                <a:solidFill>
                  <a:srgbClr val="929497"/>
                </a:solidFill>
              </a:rPr>
              <a:t>Lorem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ipsum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dolor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sit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amet</a:t>
            </a:r>
            <a:r>
              <a:rPr lang="nl-BE" sz="650" dirty="0">
                <a:solidFill>
                  <a:srgbClr val="929497"/>
                </a:solidFill>
              </a:rPr>
              <a:t>, </a:t>
            </a:r>
            <a:r>
              <a:rPr lang="nl-BE" sz="650" dirty="0" err="1">
                <a:solidFill>
                  <a:srgbClr val="929497"/>
                </a:solidFill>
              </a:rPr>
              <a:t>consectetuer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adipiscing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elit</a:t>
            </a:r>
            <a:r>
              <a:rPr lang="nl-BE" sz="650" dirty="0">
                <a:solidFill>
                  <a:srgbClr val="929497"/>
                </a:solidFill>
              </a:rPr>
              <a:t>, </a:t>
            </a:r>
            <a:r>
              <a:rPr lang="nl-BE" sz="650" dirty="0" err="1">
                <a:solidFill>
                  <a:srgbClr val="929497"/>
                </a:solidFill>
              </a:rPr>
              <a:t>sed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diam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nonummy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nibh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euismod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tincidunt</a:t>
            </a:r>
            <a:r>
              <a:rPr lang="nl-BE" sz="650" dirty="0">
                <a:solidFill>
                  <a:srgbClr val="929497"/>
                </a:solidFill>
              </a:rPr>
              <a:t> ut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755D13-4866-41F4-A281-BBB26AEF3F5B}"/>
              </a:ext>
            </a:extLst>
          </p:cNvPr>
          <p:cNvSpPr txBox="1"/>
          <p:nvPr/>
        </p:nvSpPr>
        <p:spPr>
          <a:xfrm>
            <a:off x="5826129" y="6065294"/>
            <a:ext cx="9893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LEKSTROMEN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AE214E-4911-4F60-944D-E60F199EF77F}"/>
              </a:ext>
            </a:extLst>
          </p:cNvPr>
          <p:cNvSpPr txBox="1"/>
          <p:nvPr/>
        </p:nvSpPr>
        <p:spPr>
          <a:xfrm>
            <a:off x="5484746" y="6243443"/>
            <a:ext cx="176979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650" dirty="0" err="1">
                <a:solidFill>
                  <a:srgbClr val="929497"/>
                </a:solidFill>
              </a:rPr>
              <a:t>Lorem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ipsum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dolor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sit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amet</a:t>
            </a:r>
            <a:r>
              <a:rPr lang="nl-BE" sz="650" dirty="0">
                <a:solidFill>
                  <a:srgbClr val="929497"/>
                </a:solidFill>
              </a:rPr>
              <a:t>, </a:t>
            </a:r>
            <a:r>
              <a:rPr lang="nl-BE" sz="650" dirty="0" err="1">
                <a:solidFill>
                  <a:srgbClr val="929497"/>
                </a:solidFill>
              </a:rPr>
              <a:t>consectetuer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adipiscing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elit</a:t>
            </a:r>
            <a:r>
              <a:rPr lang="nl-BE" sz="650" dirty="0">
                <a:solidFill>
                  <a:srgbClr val="929497"/>
                </a:solidFill>
              </a:rPr>
              <a:t>, </a:t>
            </a:r>
            <a:r>
              <a:rPr lang="nl-BE" sz="650" dirty="0" err="1">
                <a:solidFill>
                  <a:srgbClr val="929497"/>
                </a:solidFill>
              </a:rPr>
              <a:t>sed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diam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nonummy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nibh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euismod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tincidunt</a:t>
            </a:r>
            <a:r>
              <a:rPr lang="nl-BE" sz="650" dirty="0">
                <a:solidFill>
                  <a:srgbClr val="929497"/>
                </a:solidFill>
              </a:rPr>
              <a:t> ut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04AA1D-6A81-4CF5-9174-7823A5D092F4}"/>
              </a:ext>
            </a:extLst>
          </p:cNvPr>
          <p:cNvSpPr txBox="1"/>
          <p:nvPr/>
        </p:nvSpPr>
        <p:spPr>
          <a:xfrm>
            <a:off x="4060214" y="5893116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AEEA EN DE LEDEN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F129A1-F5DC-4280-A9C7-29C2B52C1976}"/>
              </a:ext>
            </a:extLst>
          </p:cNvPr>
          <p:cNvSpPr txBox="1"/>
          <p:nvPr/>
        </p:nvSpPr>
        <p:spPr>
          <a:xfrm>
            <a:off x="3580378" y="6071265"/>
            <a:ext cx="176979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650" dirty="0" err="1">
                <a:solidFill>
                  <a:srgbClr val="929497"/>
                </a:solidFill>
              </a:rPr>
              <a:t>Lorem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ipsum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dolor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sit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amet</a:t>
            </a:r>
            <a:r>
              <a:rPr lang="nl-BE" sz="650" dirty="0">
                <a:solidFill>
                  <a:srgbClr val="929497"/>
                </a:solidFill>
              </a:rPr>
              <a:t>, </a:t>
            </a:r>
            <a:r>
              <a:rPr lang="nl-BE" sz="650" dirty="0" err="1">
                <a:solidFill>
                  <a:srgbClr val="929497"/>
                </a:solidFill>
              </a:rPr>
              <a:t>consectetuer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adipiscing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elit</a:t>
            </a:r>
            <a:r>
              <a:rPr lang="nl-BE" sz="650" dirty="0">
                <a:solidFill>
                  <a:srgbClr val="929497"/>
                </a:solidFill>
              </a:rPr>
              <a:t>, </a:t>
            </a:r>
            <a:r>
              <a:rPr lang="nl-BE" sz="650" dirty="0" err="1">
                <a:solidFill>
                  <a:srgbClr val="929497"/>
                </a:solidFill>
              </a:rPr>
              <a:t>sed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diam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nonummy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nibh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euismod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tincidunt</a:t>
            </a:r>
            <a:r>
              <a:rPr lang="nl-BE" sz="650" dirty="0">
                <a:solidFill>
                  <a:srgbClr val="929497"/>
                </a:solidFill>
              </a:rPr>
              <a:t> ut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1078DF-1AD0-41B2-B248-14029B072A7C}"/>
              </a:ext>
            </a:extLst>
          </p:cNvPr>
          <p:cNvSpPr txBox="1"/>
          <p:nvPr/>
        </p:nvSpPr>
        <p:spPr>
          <a:xfrm>
            <a:off x="2733236" y="5107597"/>
            <a:ext cx="1576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WEEE-LABEX + CENELEC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E3FC6D-C1CD-4F07-A830-820F5D303A7D}"/>
              </a:ext>
            </a:extLst>
          </p:cNvPr>
          <p:cNvSpPr txBox="1"/>
          <p:nvPr/>
        </p:nvSpPr>
        <p:spPr>
          <a:xfrm>
            <a:off x="2543543" y="5285746"/>
            <a:ext cx="176979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650" dirty="0" err="1">
                <a:solidFill>
                  <a:srgbClr val="929497"/>
                </a:solidFill>
              </a:rPr>
              <a:t>Lorem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ipsum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dolor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sit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amet</a:t>
            </a:r>
            <a:r>
              <a:rPr lang="nl-BE" sz="650" dirty="0">
                <a:solidFill>
                  <a:srgbClr val="929497"/>
                </a:solidFill>
              </a:rPr>
              <a:t>, </a:t>
            </a:r>
            <a:r>
              <a:rPr lang="nl-BE" sz="650" dirty="0" err="1">
                <a:solidFill>
                  <a:srgbClr val="929497"/>
                </a:solidFill>
              </a:rPr>
              <a:t>consectetuer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adipiscing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elit</a:t>
            </a:r>
            <a:r>
              <a:rPr lang="nl-BE" sz="650" dirty="0">
                <a:solidFill>
                  <a:srgbClr val="929497"/>
                </a:solidFill>
              </a:rPr>
              <a:t>, </a:t>
            </a:r>
            <a:r>
              <a:rPr lang="nl-BE" sz="650" dirty="0" err="1">
                <a:solidFill>
                  <a:srgbClr val="929497"/>
                </a:solidFill>
              </a:rPr>
              <a:t>sed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diam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nonummy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nibh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euismod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tincidunt</a:t>
            </a:r>
            <a:r>
              <a:rPr lang="nl-BE" sz="650" dirty="0">
                <a:solidFill>
                  <a:srgbClr val="929497"/>
                </a:solidFill>
              </a:rPr>
              <a:t> ut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BD281FD-7448-4B0B-9EA6-DB0E97E057A0}"/>
              </a:ext>
            </a:extLst>
          </p:cNvPr>
          <p:cNvSpPr txBox="1"/>
          <p:nvPr/>
        </p:nvSpPr>
        <p:spPr>
          <a:xfrm>
            <a:off x="3006190" y="4325543"/>
            <a:ext cx="6671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BEWEEE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F0E231C-142C-4314-9EDE-95B1F84B2D97}"/>
              </a:ext>
            </a:extLst>
          </p:cNvPr>
          <p:cNvSpPr txBox="1"/>
          <p:nvPr/>
        </p:nvSpPr>
        <p:spPr>
          <a:xfrm>
            <a:off x="1907595" y="4503692"/>
            <a:ext cx="176979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650" dirty="0" err="1">
                <a:solidFill>
                  <a:srgbClr val="929497"/>
                </a:solidFill>
              </a:rPr>
              <a:t>Lorem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ipsum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dolor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sit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amet</a:t>
            </a:r>
            <a:r>
              <a:rPr lang="nl-BE" sz="650" dirty="0">
                <a:solidFill>
                  <a:srgbClr val="929497"/>
                </a:solidFill>
              </a:rPr>
              <a:t>, </a:t>
            </a:r>
            <a:r>
              <a:rPr lang="nl-BE" sz="650" dirty="0" err="1">
                <a:solidFill>
                  <a:srgbClr val="929497"/>
                </a:solidFill>
              </a:rPr>
              <a:t>consectetuer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adipiscing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elit</a:t>
            </a:r>
            <a:r>
              <a:rPr lang="nl-BE" sz="650" dirty="0">
                <a:solidFill>
                  <a:srgbClr val="929497"/>
                </a:solidFill>
              </a:rPr>
              <a:t>, </a:t>
            </a:r>
            <a:r>
              <a:rPr lang="nl-BE" sz="650" dirty="0" err="1">
                <a:solidFill>
                  <a:srgbClr val="929497"/>
                </a:solidFill>
              </a:rPr>
              <a:t>sed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diam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nonummy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nibh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euismod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tincidunt</a:t>
            </a:r>
            <a:r>
              <a:rPr lang="nl-BE" sz="650" dirty="0">
                <a:solidFill>
                  <a:srgbClr val="929497"/>
                </a:solidFill>
              </a:rPr>
              <a:t> ut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38D031-0954-4B3D-81E9-553E1B95951F}"/>
              </a:ext>
            </a:extLst>
          </p:cNvPr>
          <p:cNvSpPr txBox="1"/>
          <p:nvPr/>
        </p:nvSpPr>
        <p:spPr>
          <a:xfrm>
            <a:off x="1216731" y="3523260"/>
            <a:ext cx="20553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NIET-AANGESLOTEN RECYCLERS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2AA7E4-5E42-446C-8C87-9396283EA5C4}"/>
              </a:ext>
            </a:extLst>
          </p:cNvPr>
          <p:cNvSpPr txBox="1"/>
          <p:nvPr/>
        </p:nvSpPr>
        <p:spPr>
          <a:xfrm>
            <a:off x="1506337" y="3701409"/>
            <a:ext cx="176979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650" dirty="0" err="1">
                <a:solidFill>
                  <a:srgbClr val="929497"/>
                </a:solidFill>
              </a:rPr>
              <a:t>Lorem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ipsum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dolor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sit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amet</a:t>
            </a:r>
            <a:r>
              <a:rPr lang="nl-BE" sz="650" dirty="0">
                <a:solidFill>
                  <a:srgbClr val="929497"/>
                </a:solidFill>
              </a:rPr>
              <a:t>, </a:t>
            </a:r>
            <a:r>
              <a:rPr lang="nl-BE" sz="650" dirty="0" err="1">
                <a:solidFill>
                  <a:srgbClr val="929497"/>
                </a:solidFill>
              </a:rPr>
              <a:t>consectetuer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adipiscing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elit</a:t>
            </a:r>
            <a:r>
              <a:rPr lang="nl-BE" sz="650" dirty="0">
                <a:solidFill>
                  <a:srgbClr val="929497"/>
                </a:solidFill>
              </a:rPr>
              <a:t>, </a:t>
            </a:r>
            <a:r>
              <a:rPr lang="nl-BE" sz="650" dirty="0" err="1">
                <a:solidFill>
                  <a:srgbClr val="929497"/>
                </a:solidFill>
              </a:rPr>
              <a:t>sed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diam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nonummy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nibh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euismod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tincidunt</a:t>
            </a:r>
            <a:r>
              <a:rPr lang="nl-BE" sz="650" dirty="0">
                <a:solidFill>
                  <a:srgbClr val="929497"/>
                </a:solidFill>
              </a:rPr>
              <a:t> ut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CFF6251-84D6-40A4-8098-4F476811503C}"/>
              </a:ext>
            </a:extLst>
          </p:cNvPr>
          <p:cNvSpPr txBox="1"/>
          <p:nvPr/>
        </p:nvSpPr>
        <p:spPr>
          <a:xfrm>
            <a:off x="1051754" y="2633906"/>
            <a:ext cx="20585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BEREKENINGSWIJZE OOM/POM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D8B5225-D18A-48FF-8C75-C636CCFE58EE}"/>
              </a:ext>
            </a:extLst>
          </p:cNvPr>
          <p:cNvSpPr txBox="1"/>
          <p:nvPr/>
        </p:nvSpPr>
        <p:spPr>
          <a:xfrm>
            <a:off x="1344566" y="2812055"/>
            <a:ext cx="176979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650" dirty="0" err="1">
                <a:solidFill>
                  <a:srgbClr val="929497"/>
                </a:solidFill>
              </a:rPr>
              <a:t>Lorem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ipsum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dolor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sit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amet</a:t>
            </a:r>
            <a:r>
              <a:rPr lang="nl-BE" sz="650" dirty="0">
                <a:solidFill>
                  <a:srgbClr val="929497"/>
                </a:solidFill>
              </a:rPr>
              <a:t>, </a:t>
            </a:r>
            <a:r>
              <a:rPr lang="nl-BE" sz="650" dirty="0" err="1">
                <a:solidFill>
                  <a:srgbClr val="929497"/>
                </a:solidFill>
              </a:rPr>
              <a:t>consectetuer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adipiscing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elit</a:t>
            </a:r>
            <a:r>
              <a:rPr lang="nl-BE" sz="650" dirty="0">
                <a:solidFill>
                  <a:srgbClr val="929497"/>
                </a:solidFill>
              </a:rPr>
              <a:t>, </a:t>
            </a:r>
            <a:r>
              <a:rPr lang="nl-BE" sz="650" dirty="0" err="1">
                <a:solidFill>
                  <a:srgbClr val="929497"/>
                </a:solidFill>
              </a:rPr>
              <a:t>sed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diam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nonummy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nibh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euismod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tincidunt</a:t>
            </a:r>
            <a:r>
              <a:rPr lang="nl-BE" sz="650" dirty="0">
                <a:solidFill>
                  <a:srgbClr val="929497"/>
                </a:solidFill>
              </a:rPr>
              <a:t> ut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D25A25B-E1C2-4764-9600-73AD37098A6D}"/>
              </a:ext>
            </a:extLst>
          </p:cNvPr>
          <p:cNvSpPr txBox="1"/>
          <p:nvPr/>
        </p:nvSpPr>
        <p:spPr>
          <a:xfrm>
            <a:off x="1365449" y="1781694"/>
            <a:ext cx="17892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GEMIDDELDE LEVENSDUUR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8A0365-6C40-47CF-9FBF-DB7D2D1E15D8}"/>
              </a:ext>
            </a:extLst>
          </p:cNvPr>
          <p:cNvSpPr txBox="1"/>
          <p:nvPr/>
        </p:nvSpPr>
        <p:spPr>
          <a:xfrm>
            <a:off x="1388956" y="1959843"/>
            <a:ext cx="176979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650" dirty="0" err="1">
                <a:solidFill>
                  <a:srgbClr val="929497"/>
                </a:solidFill>
              </a:rPr>
              <a:t>Lorem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ipsum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dolor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sit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amet</a:t>
            </a:r>
            <a:r>
              <a:rPr lang="nl-BE" sz="650" dirty="0">
                <a:solidFill>
                  <a:srgbClr val="929497"/>
                </a:solidFill>
              </a:rPr>
              <a:t>, </a:t>
            </a:r>
            <a:r>
              <a:rPr lang="nl-BE" sz="650" dirty="0" err="1">
                <a:solidFill>
                  <a:srgbClr val="929497"/>
                </a:solidFill>
              </a:rPr>
              <a:t>consectetuer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adipiscing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elit</a:t>
            </a:r>
            <a:r>
              <a:rPr lang="nl-BE" sz="650" dirty="0">
                <a:solidFill>
                  <a:srgbClr val="929497"/>
                </a:solidFill>
              </a:rPr>
              <a:t>, </a:t>
            </a:r>
            <a:r>
              <a:rPr lang="nl-BE" sz="650" dirty="0" err="1">
                <a:solidFill>
                  <a:srgbClr val="929497"/>
                </a:solidFill>
              </a:rPr>
              <a:t>sed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diam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nonummy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nibh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euismod</a:t>
            </a:r>
            <a:r>
              <a:rPr lang="nl-BE" sz="650" dirty="0">
                <a:solidFill>
                  <a:srgbClr val="929497"/>
                </a:solidFill>
              </a:rPr>
              <a:t> </a:t>
            </a:r>
            <a:r>
              <a:rPr lang="nl-BE" sz="650" dirty="0" err="1">
                <a:solidFill>
                  <a:srgbClr val="929497"/>
                </a:solidFill>
              </a:rPr>
              <a:t>tincidunt</a:t>
            </a:r>
            <a:r>
              <a:rPr lang="nl-BE" sz="650" dirty="0">
                <a:solidFill>
                  <a:srgbClr val="929497"/>
                </a:solidFill>
              </a:rPr>
              <a:t> ut </a:t>
            </a:r>
          </a:p>
        </p:txBody>
      </p:sp>
      <p:pic>
        <p:nvPicPr>
          <p:cNvPr id="41" name="Picture 4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8DF30EE-E11F-4C47-B573-60F39AB7D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360" y="5732028"/>
            <a:ext cx="1664562" cy="970994"/>
          </a:xfrm>
          <a:prstGeom prst="rect">
            <a:avLst/>
          </a:prstGeom>
        </p:spPr>
      </p:pic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9746D3B2-972D-4112-B6DF-7110279591BB}"/>
              </a:ext>
            </a:extLst>
          </p:cNvPr>
          <p:cNvSpPr/>
          <p:nvPr/>
        </p:nvSpPr>
        <p:spPr>
          <a:xfrm>
            <a:off x="2561299" y="281537"/>
            <a:ext cx="2383563" cy="748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Rectangle 2">
            <a:hlinkClick r:id="rId5" action="ppaction://hlinksldjump"/>
            <a:extLst>
              <a:ext uri="{FF2B5EF4-FFF2-40B4-BE49-F238E27FC236}">
                <a16:creationId xmlns:a16="http://schemas.microsoft.com/office/drawing/2014/main" id="{5A2C4A13-DF50-471E-BC84-EFD29C297909}"/>
              </a:ext>
            </a:extLst>
          </p:cNvPr>
          <p:cNvSpPr/>
          <p:nvPr/>
        </p:nvSpPr>
        <p:spPr>
          <a:xfrm>
            <a:off x="7617041" y="296003"/>
            <a:ext cx="2499239" cy="748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ctangle 3">
            <a:hlinkClick r:id="rId6" action="ppaction://hlinksldjump"/>
            <a:extLst>
              <a:ext uri="{FF2B5EF4-FFF2-40B4-BE49-F238E27FC236}">
                <a16:creationId xmlns:a16="http://schemas.microsoft.com/office/drawing/2014/main" id="{C4224780-3E5A-4F63-9F1D-068208A3EDD8}"/>
              </a:ext>
            </a:extLst>
          </p:cNvPr>
          <p:cNvSpPr/>
          <p:nvPr/>
        </p:nvSpPr>
        <p:spPr>
          <a:xfrm>
            <a:off x="8337614" y="1318412"/>
            <a:ext cx="2357197" cy="716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tangle 4">
            <a:hlinkClick r:id="rId7" action="ppaction://hlinksldjump"/>
            <a:extLst>
              <a:ext uri="{FF2B5EF4-FFF2-40B4-BE49-F238E27FC236}">
                <a16:creationId xmlns:a16="http://schemas.microsoft.com/office/drawing/2014/main" id="{C34580C4-A2E6-43B7-A210-ECECE67E78DA}"/>
              </a:ext>
            </a:extLst>
          </p:cNvPr>
          <p:cNvSpPr/>
          <p:nvPr/>
        </p:nvSpPr>
        <p:spPr>
          <a:xfrm>
            <a:off x="8605147" y="3392167"/>
            <a:ext cx="2257769" cy="741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 5">
            <a:hlinkClick r:id="rId8" action="ppaction://hlinksldjump"/>
            <a:extLst>
              <a:ext uri="{FF2B5EF4-FFF2-40B4-BE49-F238E27FC236}">
                <a16:creationId xmlns:a16="http://schemas.microsoft.com/office/drawing/2014/main" id="{655BA77D-3094-40A8-A1EA-BB2401127CB2}"/>
              </a:ext>
            </a:extLst>
          </p:cNvPr>
          <p:cNvSpPr/>
          <p:nvPr/>
        </p:nvSpPr>
        <p:spPr>
          <a:xfrm>
            <a:off x="8226705" y="4192972"/>
            <a:ext cx="2911988" cy="702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tangle 7">
            <a:hlinkClick r:id="rId9" action="ppaction://hlinksldjump"/>
            <a:extLst>
              <a:ext uri="{FF2B5EF4-FFF2-40B4-BE49-F238E27FC236}">
                <a16:creationId xmlns:a16="http://schemas.microsoft.com/office/drawing/2014/main" id="{8D1AC90D-A7B2-4BD4-8517-195D8593BE1A}"/>
              </a:ext>
            </a:extLst>
          </p:cNvPr>
          <p:cNvSpPr/>
          <p:nvPr/>
        </p:nvSpPr>
        <p:spPr>
          <a:xfrm>
            <a:off x="7617041" y="5110279"/>
            <a:ext cx="3290265" cy="556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Oval 8">
            <a:hlinkClick r:id="rId9" action="ppaction://hlinksldjump"/>
            <a:extLst>
              <a:ext uri="{FF2B5EF4-FFF2-40B4-BE49-F238E27FC236}">
                <a16:creationId xmlns:a16="http://schemas.microsoft.com/office/drawing/2014/main" id="{97008FCC-B811-46D7-B400-564C026E49CE}"/>
              </a:ext>
            </a:extLst>
          </p:cNvPr>
          <p:cNvSpPr/>
          <p:nvPr/>
        </p:nvSpPr>
        <p:spPr>
          <a:xfrm>
            <a:off x="7599284" y="4819583"/>
            <a:ext cx="680411" cy="68041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tangle 9">
            <a:hlinkClick r:id="rId10" action="ppaction://hlinksldjump"/>
            <a:extLst>
              <a:ext uri="{FF2B5EF4-FFF2-40B4-BE49-F238E27FC236}">
                <a16:creationId xmlns:a16="http://schemas.microsoft.com/office/drawing/2014/main" id="{BE058B9B-1BB8-4343-90EF-39B869566ED6}"/>
              </a:ext>
            </a:extLst>
          </p:cNvPr>
          <p:cNvSpPr/>
          <p:nvPr/>
        </p:nvSpPr>
        <p:spPr>
          <a:xfrm>
            <a:off x="5866277" y="5359105"/>
            <a:ext cx="913713" cy="1343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tangle 10">
            <a:hlinkClick r:id="rId11" action="ppaction://hlinksldjump"/>
            <a:extLst>
              <a:ext uri="{FF2B5EF4-FFF2-40B4-BE49-F238E27FC236}">
                <a16:creationId xmlns:a16="http://schemas.microsoft.com/office/drawing/2014/main" id="{1AC7651E-A933-4049-AC92-AAB53F5F0BFA}"/>
              </a:ext>
            </a:extLst>
          </p:cNvPr>
          <p:cNvSpPr/>
          <p:nvPr/>
        </p:nvSpPr>
        <p:spPr>
          <a:xfrm>
            <a:off x="3775361" y="5910872"/>
            <a:ext cx="1678098" cy="570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Oval 37">
            <a:hlinkClick r:id="rId11" action="ppaction://hlinksldjump"/>
            <a:extLst>
              <a:ext uri="{FF2B5EF4-FFF2-40B4-BE49-F238E27FC236}">
                <a16:creationId xmlns:a16="http://schemas.microsoft.com/office/drawing/2014/main" id="{81754F44-4C1E-4C0C-B8CA-C60FDCB48818}"/>
              </a:ext>
            </a:extLst>
          </p:cNvPr>
          <p:cNvSpPr/>
          <p:nvPr/>
        </p:nvSpPr>
        <p:spPr>
          <a:xfrm>
            <a:off x="5098980" y="5231354"/>
            <a:ext cx="685987" cy="68598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0" name="Rectangle 39">
            <a:hlinkClick r:id="rId12" action="ppaction://hlinksldjump"/>
            <a:extLst>
              <a:ext uri="{FF2B5EF4-FFF2-40B4-BE49-F238E27FC236}">
                <a16:creationId xmlns:a16="http://schemas.microsoft.com/office/drawing/2014/main" id="{80A38E36-DE66-4D81-94FB-E804AEDCAE8B}"/>
              </a:ext>
            </a:extLst>
          </p:cNvPr>
          <p:cNvSpPr/>
          <p:nvPr/>
        </p:nvSpPr>
        <p:spPr>
          <a:xfrm>
            <a:off x="2733236" y="5107597"/>
            <a:ext cx="1998562" cy="570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Oval 41">
            <a:hlinkClick r:id="rId12" action="ppaction://hlinksldjump"/>
            <a:extLst>
              <a:ext uri="{FF2B5EF4-FFF2-40B4-BE49-F238E27FC236}">
                <a16:creationId xmlns:a16="http://schemas.microsoft.com/office/drawing/2014/main" id="{BD6F7114-4174-4F58-8B61-812E59BF7980}"/>
              </a:ext>
            </a:extLst>
          </p:cNvPr>
          <p:cNvSpPr/>
          <p:nvPr/>
        </p:nvSpPr>
        <p:spPr>
          <a:xfrm>
            <a:off x="4344603" y="4865610"/>
            <a:ext cx="642698" cy="64269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4" name="Rectangle 43">
            <a:hlinkClick r:id="rId13" action="ppaction://hlinksldjump"/>
            <a:extLst>
              <a:ext uri="{FF2B5EF4-FFF2-40B4-BE49-F238E27FC236}">
                <a16:creationId xmlns:a16="http://schemas.microsoft.com/office/drawing/2014/main" id="{9C0F8434-44E3-48EE-9EE8-51DEA1C4F214}"/>
              </a:ext>
            </a:extLst>
          </p:cNvPr>
          <p:cNvSpPr/>
          <p:nvPr/>
        </p:nvSpPr>
        <p:spPr>
          <a:xfrm>
            <a:off x="2050740" y="4236763"/>
            <a:ext cx="2334827" cy="708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5" name="Rectangle 44">
            <a:hlinkClick r:id="rId14" action="ppaction://hlinksldjump"/>
            <a:extLst>
              <a:ext uri="{FF2B5EF4-FFF2-40B4-BE49-F238E27FC236}">
                <a16:creationId xmlns:a16="http://schemas.microsoft.com/office/drawing/2014/main" id="{DDE73D5D-EAFC-44E0-89E7-1B40E585D39D}"/>
              </a:ext>
            </a:extLst>
          </p:cNvPr>
          <p:cNvSpPr/>
          <p:nvPr/>
        </p:nvSpPr>
        <p:spPr>
          <a:xfrm>
            <a:off x="1262269" y="3459820"/>
            <a:ext cx="2722980" cy="700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06DEB00-815A-4A0C-92A6-9CF1436DC91F}"/>
              </a:ext>
            </a:extLst>
          </p:cNvPr>
          <p:cNvSpPr/>
          <p:nvPr/>
        </p:nvSpPr>
        <p:spPr>
          <a:xfrm>
            <a:off x="1063029" y="2599761"/>
            <a:ext cx="2781002" cy="721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Rectangle 46">
            <a:hlinkClick r:id="rId15" action="ppaction://hlinksldjump"/>
            <a:extLst>
              <a:ext uri="{FF2B5EF4-FFF2-40B4-BE49-F238E27FC236}">
                <a16:creationId xmlns:a16="http://schemas.microsoft.com/office/drawing/2014/main" id="{4665548D-09E0-4F8A-AC8F-9C55C583172F}"/>
              </a:ext>
            </a:extLst>
          </p:cNvPr>
          <p:cNvSpPr/>
          <p:nvPr/>
        </p:nvSpPr>
        <p:spPr>
          <a:xfrm>
            <a:off x="1388956" y="1753766"/>
            <a:ext cx="2481708" cy="713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Rectangle 47">
            <a:hlinkClick r:id="rId16" action="ppaction://hlinksldjump"/>
            <a:extLst>
              <a:ext uri="{FF2B5EF4-FFF2-40B4-BE49-F238E27FC236}">
                <a16:creationId xmlns:a16="http://schemas.microsoft.com/office/drawing/2014/main" id="{4A7779D8-47F2-42CA-82B0-81A7AECB0398}"/>
              </a:ext>
            </a:extLst>
          </p:cNvPr>
          <p:cNvSpPr/>
          <p:nvPr/>
        </p:nvSpPr>
        <p:spPr>
          <a:xfrm>
            <a:off x="1136342" y="2607272"/>
            <a:ext cx="2707689" cy="686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5464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E1787DD-0B27-43C3-A686-F4B3E9F87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360" y="5732028"/>
            <a:ext cx="1664562" cy="970994"/>
          </a:xfrm>
          <a:prstGeom prst="rect">
            <a:avLst/>
          </a:prstGeom>
        </p:spPr>
      </p:pic>
      <p:pic>
        <p:nvPicPr>
          <p:cNvPr id="4" name="Picture 3" descr="A close up of a necklace&#10;&#10;Description generated with high confidence">
            <a:hlinkClick r:id="rId4" action="ppaction://hlinksldjump"/>
            <a:extLst>
              <a:ext uri="{FF2B5EF4-FFF2-40B4-BE49-F238E27FC236}">
                <a16:creationId xmlns:a16="http://schemas.microsoft.com/office/drawing/2014/main" id="{416D055A-662E-4393-8EE2-5B76627C32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162" y="6046841"/>
            <a:ext cx="1164388" cy="6561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FF6D87-C1C4-4F7C-9BE0-A561FAB1DB3D}"/>
              </a:ext>
            </a:extLst>
          </p:cNvPr>
          <p:cNvSpPr txBox="1"/>
          <p:nvPr/>
        </p:nvSpPr>
        <p:spPr>
          <a:xfrm>
            <a:off x="4985666" y="359229"/>
            <a:ext cx="689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>
                <a:solidFill>
                  <a:srgbClr val="587D83"/>
                </a:solidFill>
              </a:rPr>
              <a:t>BEPALING GEWICHT POM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02C162-7162-4CDD-A6F7-0F7FD5E26E22}"/>
              </a:ext>
            </a:extLst>
          </p:cNvPr>
          <p:cNvSpPr txBox="1"/>
          <p:nvPr/>
        </p:nvSpPr>
        <p:spPr>
          <a:xfrm>
            <a:off x="5381624" y="1495425"/>
            <a:ext cx="63341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587D83"/>
                </a:solidFill>
              </a:rPr>
              <a:t>Definitie: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nibh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euismod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tincidunt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ut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.</a:t>
            </a:r>
          </a:p>
          <a:p>
            <a:endParaRPr lang="nl-BE" dirty="0">
              <a:solidFill>
                <a:srgbClr val="587D83"/>
              </a:solidFill>
              <a:latin typeface="+mj-lt"/>
            </a:endParaRPr>
          </a:p>
          <a:p>
            <a:r>
              <a:rPr lang="nl-BE" b="1" dirty="0">
                <a:solidFill>
                  <a:srgbClr val="587D83"/>
                </a:solidFill>
              </a:rPr>
              <a:t>Succesvoorwaarden: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nibh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euismod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tincidunt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ut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.</a:t>
            </a:r>
          </a:p>
          <a:p>
            <a:endParaRPr lang="nl-BE" dirty="0">
              <a:solidFill>
                <a:srgbClr val="587D83"/>
              </a:solidFill>
              <a:latin typeface="+mj-lt"/>
            </a:endParaRPr>
          </a:p>
          <a:p>
            <a:endParaRPr lang="nl-BE" dirty="0">
              <a:solidFill>
                <a:srgbClr val="587D8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5764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FB3D695-9F02-472B-94E6-119853477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360" y="5732028"/>
            <a:ext cx="1664562" cy="970994"/>
          </a:xfrm>
          <a:prstGeom prst="rect">
            <a:avLst/>
          </a:prstGeom>
        </p:spPr>
      </p:pic>
      <p:pic>
        <p:nvPicPr>
          <p:cNvPr id="3" name="Picture 2" descr="A close up of a necklace&#10;&#10;Description generated with high confidence">
            <a:hlinkClick r:id="rId4" action="ppaction://hlinksldjump"/>
            <a:extLst>
              <a:ext uri="{FF2B5EF4-FFF2-40B4-BE49-F238E27FC236}">
                <a16:creationId xmlns:a16="http://schemas.microsoft.com/office/drawing/2014/main" id="{4745B1B0-61A8-4A91-AA01-79DE2E7B82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162" y="6046841"/>
            <a:ext cx="1164388" cy="6561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FBD1C4-7DFF-4C03-A828-1B5510308E37}"/>
              </a:ext>
            </a:extLst>
          </p:cNvPr>
          <p:cNvSpPr txBox="1"/>
          <p:nvPr/>
        </p:nvSpPr>
        <p:spPr>
          <a:xfrm>
            <a:off x="4985666" y="359229"/>
            <a:ext cx="689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>
                <a:solidFill>
                  <a:srgbClr val="587D83"/>
                </a:solidFill>
              </a:rPr>
              <a:t>ENGAGEMENT CONSUMENT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893732-5603-46A3-87B6-792F39EC20A4}"/>
              </a:ext>
            </a:extLst>
          </p:cNvPr>
          <p:cNvSpPr txBox="1"/>
          <p:nvPr/>
        </p:nvSpPr>
        <p:spPr>
          <a:xfrm>
            <a:off x="5381624" y="1495425"/>
            <a:ext cx="63341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587D83"/>
                </a:solidFill>
              </a:rPr>
              <a:t>Definitie: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nibh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euismod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tincidunt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ut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.</a:t>
            </a:r>
          </a:p>
          <a:p>
            <a:endParaRPr lang="nl-BE" dirty="0">
              <a:solidFill>
                <a:srgbClr val="587D83"/>
              </a:solidFill>
              <a:latin typeface="+mj-lt"/>
            </a:endParaRPr>
          </a:p>
          <a:p>
            <a:r>
              <a:rPr lang="nl-BE" b="1" dirty="0">
                <a:solidFill>
                  <a:srgbClr val="587D83"/>
                </a:solidFill>
              </a:rPr>
              <a:t>Succesvoorwaarden: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nibh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euismod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tincidunt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ut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.</a:t>
            </a:r>
          </a:p>
          <a:p>
            <a:endParaRPr lang="nl-BE" dirty="0">
              <a:solidFill>
                <a:srgbClr val="587D83"/>
              </a:solidFill>
              <a:latin typeface="+mj-lt"/>
            </a:endParaRPr>
          </a:p>
          <a:p>
            <a:endParaRPr lang="nl-BE" dirty="0">
              <a:solidFill>
                <a:srgbClr val="587D8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951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B7EC44E-42CA-4EAB-93F5-024098484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360" y="5732028"/>
            <a:ext cx="1664562" cy="970994"/>
          </a:xfrm>
          <a:prstGeom prst="rect">
            <a:avLst/>
          </a:prstGeom>
        </p:spPr>
      </p:pic>
      <p:pic>
        <p:nvPicPr>
          <p:cNvPr id="3" name="Picture 2" descr="A close up of a necklace&#10;&#10;Description generated with high confidence">
            <a:hlinkClick r:id="rId4" action="ppaction://hlinksldjump"/>
            <a:extLst>
              <a:ext uri="{FF2B5EF4-FFF2-40B4-BE49-F238E27FC236}">
                <a16:creationId xmlns:a16="http://schemas.microsoft.com/office/drawing/2014/main" id="{A458A245-7A9B-475F-A202-5CECF8A938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162" y="6046841"/>
            <a:ext cx="1164388" cy="6561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5984FD-7D09-4FE2-9123-0BB3FF7527BD}"/>
              </a:ext>
            </a:extLst>
          </p:cNvPr>
          <p:cNvSpPr txBox="1"/>
          <p:nvPr/>
        </p:nvSpPr>
        <p:spPr>
          <a:xfrm>
            <a:off x="4985666" y="359229"/>
            <a:ext cx="689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>
                <a:solidFill>
                  <a:srgbClr val="587D83"/>
                </a:solidFill>
              </a:rPr>
              <a:t>BEZITSMETING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1D1CC5-B876-4B1C-BBCE-115DD2E3FBC6}"/>
              </a:ext>
            </a:extLst>
          </p:cNvPr>
          <p:cNvSpPr txBox="1"/>
          <p:nvPr/>
        </p:nvSpPr>
        <p:spPr>
          <a:xfrm>
            <a:off x="5381624" y="1495425"/>
            <a:ext cx="63341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587D83"/>
                </a:solidFill>
              </a:rPr>
              <a:t>Definitie: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nibh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euismod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tincidunt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ut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.</a:t>
            </a:r>
          </a:p>
          <a:p>
            <a:endParaRPr lang="nl-BE" dirty="0">
              <a:solidFill>
                <a:srgbClr val="587D83"/>
              </a:solidFill>
              <a:latin typeface="+mj-lt"/>
            </a:endParaRPr>
          </a:p>
          <a:p>
            <a:r>
              <a:rPr lang="nl-BE" b="1" dirty="0">
                <a:solidFill>
                  <a:srgbClr val="587D83"/>
                </a:solidFill>
              </a:rPr>
              <a:t>Succesvoorwaarden: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nibh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euismod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tincidunt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ut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.</a:t>
            </a:r>
          </a:p>
          <a:p>
            <a:endParaRPr lang="nl-BE" dirty="0">
              <a:solidFill>
                <a:srgbClr val="587D83"/>
              </a:solidFill>
              <a:latin typeface="+mj-lt"/>
            </a:endParaRPr>
          </a:p>
          <a:p>
            <a:endParaRPr lang="nl-BE" dirty="0">
              <a:solidFill>
                <a:srgbClr val="587D8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5994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51F43E0-0C87-4F61-ADAE-77DE2D38D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360" y="5732028"/>
            <a:ext cx="1664562" cy="970994"/>
          </a:xfrm>
          <a:prstGeom prst="rect">
            <a:avLst/>
          </a:prstGeom>
        </p:spPr>
      </p:pic>
      <p:pic>
        <p:nvPicPr>
          <p:cNvPr id="3" name="Picture 2" descr="A close up of a necklace&#10;&#10;Description generated with high confidence">
            <a:hlinkClick r:id="rId4" action="ppaction://hlinksldjump"/>
            <a:extLst>
              <a:ext uri="{FF2B5EF4-FFF2-40B4-BE49-F238E27FC236}">
                <a16:creationId xmlns:a16="http://schemas.microsoft.com/office/drawing/2014/main" id="{FD784D97-11FC-4C7E-ABD4-ECDFFDE047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162" y="6046841"/>
            <a:ext cx="1164388" cy="6561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A539C7-39D3-4E6D-ACE8-FB23F606905E}"/>
              </a:ext>
            </a:extLst>
          </p:cNvPr>
          <p:cNvSpPr txBox="1"/>
          <p:nvPr/>
        </p:nvSpPr>
        <p:spPr>
          <a:xfrm>
            <a:off x="4985666" y="359229"/>
            <a:ext cx="689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>
                <a:solidFill>
                  <a:srgbClr val="587D83"/>
                </a:solidFill>
              </a:rPr>
              <a:t>COLLECTIEPUNTEN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597F11-CF92-4450-8163-4FBFD6ABB7AE}"/>
              </a:ext>
            </a:extLst>
          </p:cNvPr>
          <p:cNvSpPr txBox="1"/>
          <p:nvPr/>
        </p:nvSpPr>
        <p:spPr>
          <a:xfrm>
            <a:off x="5381624" y="1495425"/>
            <a:ext cx="63341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587D83"/>
                </a:solidFill>
              </a:rPr>
              <a:t>Definitie: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nibh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euismod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tincidunt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ut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.</a:t>
            </a:r>
          </a:p>
          <a:p>
            <a:endParaRPr lang="nl-BE" dirty="0">
              <a:solidFill>
                <a:srgbClr val="587D83"/>
              </a:solidFill>
              <a:latin typeface="+mj-lt"/>
            </a:endParaRPr>
          </a:p>
          <a:p>
            <a:r>
              <a:rPr lang="nl-BE" b="1" dirty="0">
                <a:solidFill>
                  <a:srgbClr val="587D83"/>
                </a:solidFill>
              </a:rPr>
              <a:t>Succesvoorwaarden: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nibh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euismod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tincidunt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ut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.</a:t>
            </a:r>
          </a:p>
          <a:p>
            <a:endParaRPr lang="nl-BE" dirty="0">
              <a:solidFill>
                <a:srgbClr val="587D83"/>
              </a:solidFill>
              <a:latin typeface="+mj-lt"/>
            </a:endParaRPr>
          </a:p>
          <a:p>
            <a:endParaRPr lang="nl-BE" dirty="0">
              <a:solidFill>
                <a:srgbClr val="587D8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1006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B9FF727-23BA-43EA-A417-E134720F1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360" y="5732028"/>
            <a:ext cx="1664562" cy="970994"/>
          </a:xfrm>
          <a:prstGeom prst="rect">
            <a:avLst/>
          </a:prstGeom>
        </p:spPr>
      </p:pic>
      <p:pic>
        <p:nvPicPr>
          <p:cNvPr id="3" name="Picture 2" descr="A close up of a necklace&#10;&#10;Description generated with high confidence">
            <a:hlinkClick r:id="rId4" action="ppaction://hlinksldjump"/>
            <a:extLst>
              <a:ext uri="{FF2B5EF4-FFF2-40B4-BE49-F238E27FC236}">
                <a16:creationId xmlns:a16="http://schemas.microsoft.com/office/drawing/2014/main" id="{3D120775-1B63-4024-B234-2C3D5DA64D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162" y="6046841"/>
            <a:ext cx="1164388" cy="6561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EA4D3B-C6AA-4A80-A670-518631F6F2E1}"/>
              </a:ext>
            </a:extLst>
          </p:cNvPr>
          <p:cNvSpPr txBox="1"/>
          <p:nvPr/>
        </p:nvSpPr>
        <p:spPr>
          <a:xfrm>
            <a:off x="4985666" y="413659"/>
            <a:ext cx="72063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700" b="1" dirty="0">
                <a:solidFill>
                  <a:srgbClr val="587D83"/>
                </a:solidFill>
              </a:rPr>
              <a:t>INNOVATIEVE INZAMELSYSTEMEN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8C25DC-C797-4BF3-B52C-2F5E39FE355C}"/>
              </a:ext>
            </a:extLst>
          </p:cNvPr>
          <p:cNvSpPr txBox="1"/>
          <p:nvPr/>
        </p:nvSpPr>
        <p:spPr>
          <a:xfrm>
            <a:off x="5381624" y="1495425"/>
            <a:ext cx="63341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587D83"/>
                </a:solidFill>
              </a:rPr>
              <a:t>Definitie: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nibh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euismod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tincidunt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ut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.</a:t>
            </a:r>
          </a:p>
          <a:p>
            <a:endParaRPr lang="nl-BE" dirty="0">
              <a:solidFill>
                <a:srgbClr val="587D83"/>
              </a:solidFill>
              <a:latin typeface="+mj-lt"/>
            </a:endParaRPr>
          </a:p>
          <a:p>
            <a:r>
              <a:rPr lang="nl-BE" b="1" dirty="0">
                <a:solidFill>
                  <a:srgbClr val="587D83"/>
                </a:solidFill>
              </a:rPr>
              <a:t>Succesvoorwaarden: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nibh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euismod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tincidunt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ut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.</a:t>
            </a:r>
          </a:p>
          <a:p>
            <a:endParaRPr lang="nl-BE" dirty="0">
              <a:solidFill>
                <a:srgbClr val="587D83"/>
              </a:solidFill>
              <a:latin typeface="+mj-lt"/>
            </a:endParaRPr>
          </a:p>
          <a:p>
            <a:endParaRPr lang="nl-BE" dirty="0">
              <a:solidFill>
                <a:srgbClr val="587D8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1996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0CBEFC3-76F8-403B-9037-B1AA4E4DB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360" y="5732028"/>
            <a:ext cx="1664562" cy="970994"/>
          </a:xfrm>
          <a:prstGeom prst="rect">
            <a:avLst/>
          </a:prstGeom>
        </p:spPr>
      </p:pic>
      <p:pic>
        <p:nvPicPr>
          <p:cNvPr id="3" name="Picture 2" descr="A close up of a necklace&#10;&#10;Description generated with high confidence">
            <a:hlinkClick r:id="rId4" action="ppaction://hlinksldjump"/>
            <a:extLst>
              <a:ext uri="{FF2B5EF4-FFF2-40B4-BE49-F238E27FC236}">
                <a16:creationId xmlns:a16="http://schemas.microsoft.com/office/drawing/2014/main" id="{59AF5370-6AA0-48D9-ADFF-605FB78E68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162" y="6046841"/>
            <a:ext cx="1164388" cy="6561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F0E3C1-2521-4B76-8B1A-5E3D0BDCC534}"/>
              </a:ext>
            </a:extLst>
          </p:cNvPr>
          <p:cNvSpPr txBox="1"/>
          <p:nvPr/>
        </p:nvSpPr>
        <p:spPr>
          <a:xfrm>
            <a:off x="4985666" y="359229"/>
            <a:ext cx="7121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>
                <a:solidFill>
                  <a:srgbClr val="587D83"/>
                </a:solidFill>
              </a:rPr>
              <a:t>KOSTEN/BATEN INZAMELINSPANNINGEN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7337CE-7FAF-469B-AE59-84B2B0C7ABC7}"/>
              </a:ext>
            </a:extLst>
          </p:cNvPr>
          <p:cNvSpPr txBox="1"/>
          <p:nvPr/>
        </p:nvSpPr>
        <p:spPr>
          <a:xfrm>
            <a:off x="5381624" y="1495425"/>
            <a:ext cx="63341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587D83"/>
                </a:solidFill>
              </a:rPr>
              <a:t>Definitie: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nibh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euismod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tincidunt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ut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.</a:t>
            </a:r>
          </a:p>
          <a:p>
            <a:endParaRPr lang="nl-BE" dirty="0">
              <a:solidFill>
                <a:srgbClr val="587D83"/>
              </a:solidFill>
              <a:latin typeface="+mj-lt"/>
            </a:endParaRPr>
          </a:p>
          <a:p>
            <a:r>
              <a:rPr lang="nl-BE" b="1" dirty="0">
                <a:solidFill>
                  <a:srgbClr val="587D83"/>
                </a:solidFill>
              </a:rPr>
              <a:t>Succesvoorwaarden: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nibh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euismod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tincidunt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ut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.</a:t>
            </a:r>
          </a:p>
          <a:p>
            <a:endParaRPr lang="nl-BE" dirty="0">
              <a:solidFill>
                <a:srgbClr val="587D83"/>
              </a:solidFill>
              <a:latin typeface="+mj-lt"/>
            </a:endParaRPr>
          </a:p>
          <a:p>
            <a:endParaRPr lang="nl-BE" dirty="0">
              <a:solidFill>
                <a:srgbClr val="587D8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2765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646C228-01F2-420B-BA40-0D63CEBF7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360" y="5732028"/>
            <a:ext cx="1664562" cy="970994"/>
          </a:xfrm>
          <a:prstGeom prst="rect">
            <a:avLst/>
          </a:prstGeom>
        </p:spPr>
      </p:pic>
      <p:pic>
        <p:nvPicPr>
          <p:cNvPr id="3" name="Picture 2" descr="A close up of a necklace&#10;&#10;Description generated with high confidence">
            <a:hlinkClick r:id="rId4" action="ppaction://hlinksldjump"/>
            <a:extLst>
              <a:ext uri="{FF2B5EF4-FFF2-40B4-BE49-F238E27FC236}">
                <a16:creationId xmlns:a16="http://schemas.microsoft.com/office/drawing/2014/main" id="{353CE2BA-4745-4F69-A6F7-D73AFD69DF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162" y="6046841"/>
            <a:ext cx="1164388" cy="6561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87BF8B-44EB-48F0-AEE3-F0F743338FC2}"/>
              </a:ext>
            </a:extLst>
          </p:cNvPr>
          <p:cNvSpPr txBox="1"/>
          <p:nvPr/>
        </p:nvSpPr>
        <p:spPr>
          <a:xfrm>
            <a:off x="4985666" y="359229"/>
            <a:ext cx="689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>
                <a:solidFill>
                  <a:srgbClr val="587D83"/>
                </a:solidFill>
              </a:rPr>
              <a:t>LEKSTROMEN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039C97-B2E4-4E46-A6CD-E013F699918A}"/>
              </a:ext>
            </a:extLst>
          </p:cNvPr>
          <p:cNvSpPr txBox="1"/>
          <p:nvPr/>
        </p:nvSpPr>
        <p:spPr>
          <a:xfrm>
            <a:off x="5381624" y="1495425"/>
            <a:ext cx="63341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587D83"/>
                </a:solidFill>
              </a:rPr>
              <a:t>Definitie: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nibh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euismod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tincidunt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ut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.</a:t>
            </a:r>
          </a:p>
          <a:p>
            <a:endParaRPr lang="nl-BE" dirty="0">
              <a:solidFill>
                <a:srgbClr val="587D83"/>
              </a:solidFill>
              <a:latin typeface="+mj-lt"/>
            </a:endParaRPr>
          </a:p>
          <a:p>
            <a:r>
              <a:rPr lang="nl-BE" b="1" dirty="0">
                <a:solidFill>
                  <a:srgbClr val="587D83"/>
                </a:solidFill>
              </a:rPr>
              <a:t>Succesvoorwaarden: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nibh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euismod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tincidunt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ut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Lorem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ipsum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dolor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amet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consectetuer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adipiscing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elit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,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sed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diam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nonummy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 </a:t>
            </a:r>
            <a:r>
              <a:rPr lang="nl-BE" dirty="0" err="1">
                <a:solidFill>
                  <a:srgbClr val="587D83"/>
                </a:solidFill>
                <a:latin typeface="+mj-lt"/>
              </a:rPr>
              <a:t>nib</a:t>
            </a:r>
            <a:r>
              <a:rPr lang="nl-BE" dirty="0">
                <a:solidFill>
                  <a:srgbClr val="587D83"/>
                </a:solidFill>
                <a:latin typeface="+mj-lt"/>
              </a:rPr>
              <a:t>.</a:t>
            </a:r>
          </a:p>
          <a:p>
            <a:endParaRPr lang="nl-BE" dirty="0">
              <a:solidFill>
                <a:srgbClr val="587D83"/>
              </a:solidFill>
              <a:latin typeface="+mj-lt"/>
            </a:endParaRPr>
          </a:p>
          <a:p>
            <a:endParaRPr lang="nl-BE" dirty="0">
              <a:solidFill>
                <a:srgbClr val="587D8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9141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1165</Words>
  <Application>Microsoft Office PowerPoint</Application>
  <PresentationFormat>Widescreen</PresentationFormat>
  <Paragraphs>78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Belmans</dc:creator>
  <cp:lastModifiedBy>Sam Belmans</cp:lastModifiedBy>
  <cp:revision>24</cp:revision>
  <dcterms:created xsi:type="dcterms:W3CDTF">2017-07-26T09:03:14Z</dcterms:created>
  <dcterms:modified xsi:type="dcterms:W3CDTF">2017-07-27T08:20:49Z</dcterms:modified>
</cp:coreProperties>
</file>